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Short Stack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ShortStack-regular.fnt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e89f2e966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e89f2e96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ee89f2e966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e51fdfb8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e51fdfb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ee51fdfb83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e89f2e966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e89f2e9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don’t have the QR code or Website Link to register for classes</a:t>
            </a:r>
            <a:endParaRPr/>
          </a:p>
        </p:txBody>
      </p:sp>
      <p:sp>
        <p:nvSpPr>
          <p:cNvPr id="171" name="Google Shape;171;g1ee89f2e966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d6b0162fd_1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ad6b0162fd_1_3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d6b0162fd_1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ad6b0162fd_1_3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6b0162fd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ad6b0162fd_1_3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bc063a98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bc063a9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abc063a98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d6b0162f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ad6b0162fd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d6b0162fd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ad6b0162fd_1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6b0162fd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ad6b0162fd_1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6b0162fd_1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ad6b0162fd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e89f2e966_1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e89f2e96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ee89f2e966_1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40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ive-natrona.cleancatalog.io/" TargetMode="External"/><Relationship Id="rId4" Type="http://schemas.openxmlformats.org/officeDocument/2006/relationships/hyperlink" Target="https://live-natrona.cleancatalog.io/" TargetMode="External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csdcampus.ncsd.k12.wy.us/campus/portal/natrona.jsp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spercollege.edu/class-schedule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1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386512" y="3148413"/>
            <a:ext cx="8337616" cy="117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6600"/>
                </a:solidFill>
                <a:latin typeface="Short Stack"/>
                <a:ea typeface="Short Stack"/>
                <a:cs typeface="Short Stack"/>
                <a:sym typeface="Short Stack"/>
              </a:rPr>
              <a:t>NCHS Registration</a:t>
            </a:r>
            <a:endParaRPr b="1" i="0" sz="6000" u="none" cap="none" strike="noStrike">
              <a:solidFill>
                <a:srgbClr val="FF66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Macintosh HD:Users:monica5748:Desktop:Screen Shot 2016-06-07 at 9.01.21 AM.p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35" y="739365"/>
            <a:ext cx="1871005" cy="192525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90" name="Google Shape;90;p13"/>
          <p:cNvSpPr txBox="1"/>
          <p:nvPr/>
        </p:nvSpPr>
        <p:spPr>
          <a:xfrm>
            <a:off x="1251563" y="4325072"/>
            <a:ext cx="69073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20</a:t>
            </a:r>
            <a:r>
              <a:rPr b="1" lang="en-US" sz="240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24</a:t>
            </a:r>
            <a:r>
              <a:rPr b="1" i="0" lang="en-US" sz="24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-20</a:t>
            </a:r>
            <a:r>
              <a:rPr b="1" lang="en-US" sz="240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25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C1C1"/>
            </a:gs>
            <a:gs pos="40000">
              <a:srgbClr val="C1C1C1"/>
            </a:gs>
            <a:gs pos="99000">
              <a:srgbClr val="FF6600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410300" y="273550"/>
            <a:ext cx="80499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BOCES Dual Enrollment Classes Have a  Separate Registration!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★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must still sign up for a full class schedule at NC even if you plan on taking BOCES classes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★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2024 BOCES classes will register in the spring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○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Listen for the BOCES coordinator dates on the announcements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○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 with the Counseling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secretaries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meet with the BOCES coordinator AFTER the dates are announced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>
            <a:hlinkClick r:id="rId3"/>
          </p:cNvPr>
          <p:cNvSpPr/>
          <p:nvPr/>
        </p:nvSpPr>
        <p:spPr>
          <a:xfrm>
            <a:off x="3035750" y="217825"/>
            <a:ext cx="292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 u="sng">
                <a:solidFill>
                  <a:schemeClr val="hlink"/>
                </a:solidFill>
                <a:hlinkClick r:id="rId4"/>
              </a:rPr>
              <a:t>Course Catalog</a:t>
            </a:r>
            <a:endParaRPr b="1" sz="29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18350"/>
            <a:ext cx="8839204" cy="500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327050" y="5885800"/>
            <a:ext cx="83427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can be found through the school district website under the Parents/Students Tab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lin ang="5400012" scaled="0"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08350" y="-2"/>
            <a:ext cx="82296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Find a Class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457200" y="73237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Go to website on previous slide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Click on Natrona County High School on the left of the screen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Scroll through options or use search feature at the top of the page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Click on course to see description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Electives may be listed under core content areas, sort grade level 9-12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EX: </a:t>
            </a:r>
            <a:r>
              <a:rPr lang="en-US" sz="1600">
                <a:solidFill>
                  <a:schemeClr val="dk1"/>
                </a:solidFill>
              </a:rPr>
              <a:t>Creative Writing is under ELA</a:t>
            </a:r>
            <a:endParaRPr sz="1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PAY ATTENTION TO CLASSES THAT SAY PIC- these are offered at the PIC building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		EX: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Agribusiness Management (Locations: PIC, NC, KW)</a:t>
            </a:r>
            <a:endParaRPr sz="34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PIC also has a tab if you only want to look at those courses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25" y="65301"/>
            <a:ext cx="6539525" cy="11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25" y="1316888"/>
            <a:ext cx="3888276" cy="21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5350" y="4677012"/>
            <a:ext cx="2949050" cy="195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3000" y="3576052"/>
            <a:ext cx="1779712" cy="244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183925" y="315300"/>
            <a:ext cx="13179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to: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5"/>
          <p:cNvCxnSpPr/>
          <p:nvPr/>
        </p:nvCxnSpPr>
        <p:spPr>
          <a:xfrm rot="10800000">
            <a:off x="4289550" y="1214850"/>
            <a:ext cx="564900" cy="1195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FF6600"/>
            </a:outerShdw>
          </a:effectLst>
        </p:spPr>
      </p:cxnSp>
      <p:cxnSp>
        <p:nvCxnSpPr>
          <p:cNvPr id="179" name="Google Shape;179;p25"/>
          <p:cNvCxnSpPr/>
          <p:nvPr/>
        </p:nvCxnSpPr>
        <p:spPr>
          <a:xfrm flipH="1">
            <a:off x="1261225" y="2404250"/>
            <a:ext cx="3560400" cy="6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FF6600"/>
            </a:outerShdw>
          </a:effectLst>
        </p:spPr>
      </p:cxnSp>
      <p:sp>
        <p:nvSpPr>
          <p:cNvPr id="180" name="Google Shape;180;p25"/>
          <p:cNvSpPr txBox="1"/>
          <p:nvPr/>
        </p:nvSpPr>
        <p:spPr>
          <a:xfrm>
            <a:off x="4821625" y="1214850"/>
            <a:ext cx="43224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Sign In Using your 2700 IC login if you do not have your school Chromebook, otherwise use the Single Sign-On Button</a:t>
            </a:r>
            <a:endParaRPr sz="29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25"/>
          <p:cNvCxnSpPr/>
          <p:nvPr/>
        </p:nvCxnSpPr>
        <p:spPr>
          <a:xfrm>
            <a:off x="472975" y="3218800"/>
            <a:ext cx="1707900" cy="225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FF6600"/>
            </a:outerShdw>
          </a:effectLst>
        </p:spPr>
      </p:cxnSp>
      <p:cxnSp>
        <p:nvCxnSpPr>
          <p:cNvPr id="182" name="Google Shape;182;p25"/>
          <p:cNvCxnSpPr/>
          <p:nvPr/>
        </p:nvCxnSpPr>
        <p:spPr>
          <a:xfrm flipH="1" rot="10800000">
            <a:off x="4598275" y="5373475"/>
            <a:ext cx="1760400" cy="106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FF66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lin ang="5400012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27652" y="95154"/>
            <a:ext cx="3590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your registration form home and have a conversation with your parent(s) or guardian about your interests and plans for graduation and beyond.  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be required to turn in a registration form and enter your courses into Infinite Campus.  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Signatures from your math teacher and your parent or guardian are requested for your benefit.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452" y="152400"/>
            <a:ext cx="4982491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/>
        </p:nvSpPr>
        <p:spPr>
          <a:xfrm>
            <a:off x="183650" y="215785"/>
            <a:ext cx="24900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other courses can be found in the enrollment guide.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Before selecting a course, look at the online course guide to make sure you have taken prerequisite classes.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Sophomores and Juniors must be enrolled in 8 classes.</a:t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250" y="152400"/>
            <a:ext cx="525841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lin ang="5400012" scaled="0"/>
        </a:gra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384351" y="317519"/>
            <a:ext cx="3016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Incoming Seniors,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</a:t>
            </a:r>
            <a:r>
              <a:rPr b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 to take a minimum of six courses (3 courses each semester)</a:t>
            </a:r>
            <a:r>
              <a:rPr b="1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plus Mustang Connections during your senior year.  This will allow you to finish any Hathaway course requirements you have not completed and prepare yourself for the workforce or college.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951" y="152400"/>
            <a:ext cx="515361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517041" y="133068"/>
            <a:ext cx="8229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679"/>
              <a:buFont typeface="Arial"/>
              <a:buNone/>
            </a:pPr>
            <a:r>
              <a:rPr b="1" i="0" lang="en-US" sz="1679" u="none" cap="none" strike="noStrike">
                <a:solidFill>
                  <a:srgbClr val="FF6600"/>
                </a:solidFill>
                <a:latin typeface="Short Stack"/>
                <a:ea typeface="Short Stack"/>
                <a:cs typeface="Short Stack"/>
                <a:sym typeface="Short Stack"/>
              </a:rPr>
              <a:t>In addition to filling out the registration form, you will also go online to register.</a:t>
            </a:r>
            <a:endParaRPr b="1" i="0" sz="1679" u="none" cap="none" strike="noStrike">
              <a:solidFill>
                <a:srgbClr val="FF66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t/>
            </a:r>
            <a:endParaRPr b="0" i="0" sz="22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849925" y="647575"/>
            <a:ext cx="7756800" cy="57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to Infinite Campus Portal Login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Enter your user name and password- If you have never logged on to the portal use: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Student ID is your username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Your initials and your birthdate are the default password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Example: nc08311914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Click on </a:t>
            </a:r>
            <a:r>
              <a:rPr b="1" lang="en-US" sz="1300">
                <a:solidFill>
                  <a:schemeClr val="dk1"/>
                </a:solidFill>
              </a:rPr>
              <a:t>Registration: Natrona County HS 2024-2025</a:t>
            </a:r>
            <a:r>
              <a:rPr lang="en-US" sz="1300">
                <a:solidFill>
                  <a:schemeClr val="dk1"/>
                </a:solidFill>
              </a:rPr>
              <a:t> on the left hand side of the screen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Select </a:t>
            </a:r>
            <a:r>
              <a:rPr b="1" lang="en-US" sz="1300">
                <a:solidFill>
                  <a:schemeClr val="dk1"/>
                </a:solidFill>
              </a:rPr>
              <a:t>Course Search</a:t>
            </a:r>
            <a:r>
              <a:rPr lang="en-US" sz="1300">
                <a:solidFill>
                  <a:schemeClr val="dk1"/>
                </a:solidFill>
              </a:rPr>
              <a:t> at the top of the screen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Type in Course Name. You do not need to type the entire name to find the course.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Click on the course you want to take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i="1" lang="en-US" sz="1300">
                <a:solidFill>
                  <a:schemeClr val="dk1"/>
                </a:solidFill>
              </a:rPr>
              <a:t>Year long classes such as IB, performing arts, and some P.E. will need to be entered twice, one for each semester.</a:t>
            </a:r>
            <a:r>
              <a:rPr lang="en-US" sz="1300">
                <a:solidFill>
                  <a:schemeClr val="dk1"/>
                </a:solidFill>
              </a:rPr>
              <a:t> Classes are listed in semester order.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Click </a:t>
            </a:r>
            <a:r>
              <a:rPr b="1" lang="en-US" sz="1300">
                <a:solidFill>
                  <a:schemeClr val="dk1"/>
                </a:solidFill>
              </a:rPr>
              <a:t>Request Course</a:t>
            </a:r>
            <a:r>
              <a:rPr lang="en-US" sz="1300">
                <a:solidFill>
                  <a:schemeClr val="dk1"/>
                </a:solidFill>
              </a:rPr>
              <a:t> to select the course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>
                <a:solidFill>
                  <a:schemeClr val="dk1"/>
                </a:solidFill>
              </a:rPr>
              <a:t>You need to enter a request for: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One ELA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One Math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One Science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One Social Studies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One P.E. if you have not already gotten your 2 credits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Financial Literacy if you are a Junior (or a Sophomore intending on going for the IB Diploma)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3 elective choices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-US" sz="1300">
                <a:solidFill>
                  <a:schemeClr val="dk1"/>
                </a:solidFill>
              </a:rPr>
              <a:t>4 alternative elective choices should your original choices be unavailable to you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lang="en-US" sz="1300" u="sng">
                <a:solidFill>
                  <a:schemeClr val="dk1"/>
                </a:solidFill>
              </a:rPr>
              <a:t>If you are unsure of what classes to take, submit to the best of your ability the appropriate classes and email your counselor for further assistance.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➔"/>
            </a:pPr>
            <a:r>
              <a:rPr b="1" lang="en-US" sz="1500">
                <a:solidFill>
                  <a:schemeClr val="dk1"/>
                </a:solidFill>
              </a:rPr>
              <a:t>Blank schedule forms or missing classes in Infinite Campus Registration will result in counselor/administrator choice of courses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BA86"/>
            </a:gs>
            <a:gs pos="100000">
              <a:srgbClr val="E97414"/>
            </a:gs>
          </a:gsLst>
          <a:lin ang="5400012" scaled="0"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Paper Form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★"/>
            </a:pPr>
            <a:r>
              <a:rPr lang="en-US"/>
              <a:t>Every student must complete a paper form!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Freshman- </a:t>
            </a:r>
            <a:r>
              <a:rPr lang="en-US">
                <a:solidFill>
                  <a:srgbClr val="C27BA0"/>
                </a:solidFill>
              </a:rPr>
              <a:t>Pink</a:t>
            </a:r>
            <a:r>
              <a:rPr lang="en-US"/>
              <a:t> (Says 10th at the top)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Sophomore- </a:t>
            </a:r>
            <a:r>
              <a:rPr lang="en-US">
                <a:solidFill>
                  <a:srgbClr val="93C47D"/>
                </a:solidFill>
              </a:rPr>
              <a:t>Mint</a:t>
            </a:r>
            <a:r>
              <a:rPr lang="en-US"/>
              <a:t> (Says 11th at the top)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Juniors- </a:t>
            </a:r>
            <a:r>
              <a:rPr lang="en-US">
                <a:solidFill>
                  <a:srgbClr val="FFD966"/>
                </a:solidFill>
              </a:rPr>
              <a:t>Gold</a:t>
            </a:r>
            <a:r>
              <a:rPr lang="en-US"/>
              <a:t> (Says 12th at the top)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-US"/>
              <a:t>Pick a class for every content area &amp; 7 electives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-US"/>
              <a:t>WRITE YOUR NAME CLEARLY AT THE TOP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-US"/>
              <a:t>Return to MC teacher or the counseling office if you don’t have a MC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40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2-02 at 4.50.18 PM.png" id="219" name="Google Shape;21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781" r="-7781" t="0"/>
          <a:stretch/>
        </p:blipFill>
        <p:spPr>
          <a:xfrm>
            <a:off x="428416" y="729560"/>
            <a:ext cx="2553693" cy="1665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02 at 2.34.46 PM.png" id="220" name="Google Shape;22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838" y="489204"/>
            <a:ext cx="2585796" cy="256424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31"/>
          <p:cNvSpPr txBox="1"/>
          <p:nvPr/>
        </p:nvSpPr>
        <p:spPr>
          <a:xfrm>
            <a:off x="3750171" y="489212"/>
            <a:ext cx="4993675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3011000" y="237950"/>
            <a:ext cx="60192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 Date: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02/01/2024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AutoNum type="arabicPeriod"/>
            </a:pP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ourse choices entered in IC </a:t>
            </a:r>
            <a:endParaRPr b="1"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AutoNum type="arabicPeriod"/>
            </a:pP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aper form to turned in to your MC teacher</a:t>
            </a:r>
            <a:endParaRPr b="1"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81075" y="4691300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Questions?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</a:t>
            </a: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school counselor :)</a:t>
            </a:r>
            <a:r>
              <a:rPr lang="en-US" sz="2800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solidFill>
                <a:srgbClr val="FF6600"/>
              </a:solidFill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642825" y="3415850"/>
            <a:ext cx="80205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don’t have a MC teacher, bring your form to the counseling office.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99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515116" y="4355452"/>
            <a:ext cx="8229600" cy="19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None/>
            </a:pPr>
            <a:r>
              <a:rPr b="1"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day is a great day to be a Mustang!</a:t>
            </a:r>
            <a:endParaRPr b="1"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287000" y="1208725"/>
            <a:ext cx="51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162625" y="773450"/>
            <a:ext cx="39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088" y="603613"/>
            <a:ext cx="2857825" cy="364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40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97325" y="423378"/>
            <a:ext cx="4739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Short Stack"/>
              <a:buNone/>
            </a:pPr>
            <a:r>
              <a:rPr b="1" lang="en-US" sz="3959">
                <a:solidFill>
                  <a:srgbClr val="000000"/>
                </a:solidFill>
              </a:rPr>
              <a:t>NCHS Counselors</a:t>
            </a:r>
            <a:endParaRPr b="1" sz="3959">
              <a:solidFill>
                <a:srgbClr val="000000"/>
              </a:solidFill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26550" y="1808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2024-2025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Mrs. Ramage  (A-B) IB/BOCES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Mrs. Jozwik (C-F)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Mrs. Killoran (G-J)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Mrs. Langley (K-N)</a:t>
            </a:r>
            <a:endParaRPr b="1"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Ms. Nack (O-So)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Ms. Schweda (Sp-Z)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3000">
                <a:solidFill>
                  <a:schemeClr val="dk1"/>
                </a:solidFill>
              </a:rPr>
              <a:t>Mr. O’Connor – College Selection Facilitator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9352" y="423375"/>
            <a:ext cx="1781150" cy="20505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C1C1"/>
            </a:gs>
            <a:gs pos="40000">
              <a:srgbClr val="C1C1C1"/>
            </a:gs>
            <a:gs pos="99000">
              <a:srgbClr val="FF6600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57200" y="225778"/>
            <a:ext cx="3762022" cy="5900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NCSD Graduation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Requirements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		  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			  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		  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History		  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				  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 Lit		  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Electives	10.5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		26.5</a:t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924779" y="254000"/>
            <a:ext cx="3880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713112" y="357196"/>
            <a:ext cx="4092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Hathaway Eligibility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Requirements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Math 				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Science				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CTE/FA/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Foreign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Language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*For Lower Levels- 2      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(Foreign Language must be sequenced)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*For Higher Levels- 4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(2 years must be sequenced)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3" name="Google Shape;113;p16"/>
          <p:cNvCxnSpPr/>
          <p:nvPr/>
        </p:nvCxnSpPr>
        <p:spPr>
          <a:xfrm>
            <a:off x="4311249" y="225778"/>
            <a:ext cx="0" cy="5900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4" name="Google Shape;114;p16"/>
          <p:cNvSpPr/>
          <p:nvPr/>
        </p:nvSpPr>
        <p:spPr>
          <a:xfrm rot="-2467350">
            <a:off x="2348303" y="4261416"/>
            <a:ext cx="2804441" cy="220270"/>
          </a:xfrm>
          <a:prstGeom prst="leftArrow">
            <a:avLst>
              <a:gd fmla="val 49936" name="adj1"/>
              <a:gd fmla="val 50000" name="adj2"/>
            </a:avLst>
          </a:prstGeom>
          <a:solidFill>
            <a:srgbClr val="FF66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S-StdLogo_Pos-300x300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657" y="4553393"/>
            <a:ext cx="2607935" cy="2607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SD-Logo-new2.jpg"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573" y="254000"/>
            <a:ext cx="1720716" cy="864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1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13" y="152400"/>
            <a:ext cx="8005370" cy="6553199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C1C1"/>
            </a:gs>
            <a:gs pos="40000">
              <a:srgbClr val="C1C1C1"/>
            </a:gs>
            <a:gs pos="99000">
              <a:srgbClr val="FF6600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63" y="252162"/>
            <a:ext cx="7751876" cy="635367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CACA"/>
            </a:gs>
            <a:gs pos="1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1117925" y="3343075"/>
            <a:ext cx="3000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66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Another word to know and understand:</a:t>
            </a:r>
            <a:endParaRPr b="1" i="0" sz="14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Prerequisites</a:t>
            </a:r>
            <a:r>
              <a:rPr b="1" i="0" lang="en-US" sz="1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:  courses to be completed prior to enrolling in a chosen course</a:t>
            </a:r>
            <a:endParaRPr b="1" i="0" sz="1400" u="none" cap="none" strike="noStrik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5472025" y="366225"/>
            <a:ext cx="3000000" cy="6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</a:t>
            </a: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 Agribusiness System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Animal Systems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Animal Systems - Vet Science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Plant Systems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Architectural Drafting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Construction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Journalism &amp; Broadcasting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AV Technology and Communications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Administrative Support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Teaching/Training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Accounting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Support Services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Restaurants &amp; Food/Beverage Services - Management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Network Systems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Production - Textiles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Production - Metal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Welding Fabrication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Marketing Management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Engineering &amp; Technology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Science &amp; Mathematics</a:t>
            </a:r>
            <a:endParaRPr b="1" sz="110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Sports Medicine</a:t>
            </a:r>
            <a:endParaRPr b="1" sz="110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Facility &amp; Mobile Equipment Maintenance - Brakes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Facility &amp; Mobile Equipment Maintenance - Diesel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Facility &amp; Mobile Equipment Maintenance - Drivetrain</a:t>
            </a:r>
            <a:endParaRPr b="1" i="0" sz="11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● Facility &amp; Mobile Equipment Maintenance - Engine</a:t>
            </a:r>
            <a:endParaRPr b="1" i="0" sz="1400" u="none" cap="none" strike="noStrike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13" y="631175"/>
            <a:ext cx="4641325" cy="19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99000">
              <a:srgbClr val="C1C1C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1615975" y="0"/>
            <a:ext cx="60435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Concurrent Enrollment Classes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63" y="686425"/>
            <a:ext cx="5370125" cy="60373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CES.png" id="145" name="Google Shape;145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7842" y="223037"/>
            <a:ext cx="2806700" cy="186786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1"/>
          <p:cNvSpPr txBox="1"/>
          <p:nvPr/>
        </p:nvSpPr>
        <p:spPr>
          <a:xfrm>
            <a:off x="715315" y="2307526"/>
            <a:ext cx="7868475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aseline="30000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1 course per semester, plus 1 in the summer with instructor approval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baseline="30000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1 course per semester, plus 1 in the summer, with instructor approval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baseline="30000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3 courses per semester, plus 1 in the summer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r>
              <a:rPr baseline="30000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3 courses per semester, plus 1 post graduation summer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&amp; Music Classes are covered but may not count for HS Credit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detailed information can be found in the course guide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Additional questions: call Jeana Lam-Pickett at 268-3309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715315" y="276201"/>
            <a:ext cx="414591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participate in the BOCES program, you need to have a grade point average of 2.0 (C average) and can have the following amount of classes paid for each year during high school: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